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Summer school 2013, Started Work placement Jan 2014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DoneDeal started 2005. 12th year.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is looking at visits in May ‘17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Wexford-based DoneDeal is Ireland’s biggest and most successful classifieds website and today claims a market leadership position four times as big as its nearest competitor. From a standing start in 2005, the website has experienced an average of 10-15% growth in visitor traffic and ad placements per month. By 2014, company turnover reached over €8 million and active ads totalled more than 230,000. DoneDeal is now the number one place to buy and sell things in Ireland, according to Google Trends.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A screenshot of the home page when we launched. There were no designers. So it was designed by a techie. Shows that techies should not be allowed to do design!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Mother-in-law-test: our philosophy to make sure the site was easy to use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Since the website launched, DoneDeal has grown consistently by 10% month on month.  In 2016, we had 5.1B Page Views, 347M Visits.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7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7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750">
              <a:solidFill>
                <a:srgbClr val="008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DoneDeal was bought by </a:t>
            </a:r>
            <a:r>
              <a:rPr i="1" lang="en-GB" sz="1200">
                <a:solidFill>
                  <a:srgbClr val="1F1F1F"/>
                </a:solidFill>
                <a:highlight>
                  <a:srgbClr val="FFFFFF"/>
                </a:highlight>
              </a:rPr>
              <a:t>Schibsted Media Group - an Oslo-listed international media group and leading player within online marketplaces globally.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i="1" lang="en-GB" sz="1200">
                <a:solidFill>
                  <a:srgbClr val="1F1F1F"/>
                </a:solidFill>
                <a:highlight>
                  <a:srgbClr val="FFFFFF"/>
                </a:highlight>
              </a:rPr>
              <a:t>In July 2015 the Irish-owned Distilled Media Group and Schibsted joined forces to create Distilled SCH.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DistilledSCH covers DoneDeal, Daft and Adverts. 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The DoneDeal platform is developed in the South East.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Our main office is in Wexford and we have small office in ArcLabs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20 on the Engineering Team and we have 5 posts to fill  (2 QA interns, Android Dev and 2 Java)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We’ve recently moved all teams to Kanban/Lean.  It’s early days but we’re spending a lot of time looking at how we can improve how we work and how our teams interact with each other.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Scaling the team….To keep the lights on.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Spring for Rest APIs with a JSON payload enables us to reach all of our clients easily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ES introduced in 2013 version 1.0.1 developed against 0.9x - ES company formed just as we launched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Redis was a huge success for session management / caching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Running approx 1 year on Openshift in production for container orchestration *its awesome*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-GB"/>
              <a:t>Docker has really helped with consistency between environments and brought developers closer to production systems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2016 CD Project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Legacy 5:30 am releases = SLOW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Move to containers instead of fixed VMs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Release anytime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Easy rollbacks = </a:t>
            </a:r>
            <a:r>
              <a:rPr lang="en-GB"/>
              <a:t>Move fast break often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Dynamic QA envs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Automate Automate Automate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-GB"/>
              <a:t>Always changing, refactoring, killing legacy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In 2008, the website carried a total of 6,000 ads. Today, we have in total ~330K ads and get ~10,000 new ads per day.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Interesting to see dip every Christmas and when we got our 1 week summer every year.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2" Type="http://schemas.openxmlformats.org/officeDocument/2006/relationships/image" Target="../media/image14.png"/><Relationship Id="rId9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Keeping the lights on at DoneDeal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661" y="484412"/>
            <a:ext cx="5090674" cy="417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1027275" cy="12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899" y="484724"/>
            <a:ext cx="6980323" cy="183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3075" y="2883099"/>
            <a:ext cx="7049499" cy="17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429"/>
            <a:ext cx="1174669" cy="12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299" y="97325"/>
            <a:ext cx="6475798" cy="23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4450" y="2556850"/>
            <a:ext cx="4104000" cy="24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30900" cy="9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75" y="1290950"/>
            <a:ext cx="8130173" cy="272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637" y="4024925"/>
            <a:ext cx="3412125" cy="8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5775348" cy="41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310875" y="0"/>
            <a:ext cx="88392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Internal Load Balancer Traffic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6516225" y="1116300"/>
            <a:ext cx="18771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</a:rPr>
              <a:t>We have 2 internal HAProxy load balancers. This is the graph of data through a single lb for a week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000"/>
            <a:ext cx="8839198" cy="371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49450" y="0"/>
            <a:ext cx="89421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Database TX/s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49450" y="0"/>
            <a:ext cx="89421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Redis Ops/s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7900"/>
            <a:ext cx="8839198" cy="3658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25" y="1796150"/>
            <a:ext cx="1538800" cy="22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24" y="623050"/>
            <a:ext cx="2141686" cy="5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2409250" y="1703825"/>
            <a:ext cx="59490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More Users +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More Content =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Bigger Challenges :D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562362" y="409075"/>
            <a:ext cx="56646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Where next?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Questions?</a:t>
            </a:r>
          </a:p>
        </p:txBody>
      </p:sp>
      <p:sp>
        <p:nvSpPr>
          <p:cNvPr id="172" name="Shape 1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We are hiring!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#shamelessplug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55" y="828050"/>
            <a:ext cx="8352844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1930062" y="-63900"/>
            <a:ext cx="56646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The first iteration!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49" y="-90612"/>
            <a:ext cx="7512176" cy="53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Today :)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1 at 08.29.29.png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75" y="969675"/>
            <a:ext cx="7140100" cy="40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887" y="1338500"/>
            <a:ext cx="2383325" cy="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24" y="623050"/>
            <a:ext cx="2141686" cy="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25" y="1796150"/>
            <a:ext cx="1538800" cy="22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2612" y="2541350"/>
            <a:ext cx="2495550" cy="154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699" y="2541349"/>
            <a:ext cx="2057397" cy="154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/>
        </p:nvSpPr>
        <p:spPr>
          <a:xfrm>
            <a:off x="1964850" y="183700"/>
            <a:ext cx="52143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Key Technologies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8250"/>
            <a:ext cx="22639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29125"/>
            <a:ext cx="13525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4500" y="1479212"/>
            <a:ext cx="12382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7900" y="3507175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4150" y="1580012"/>
            <a:ext cx="10763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3000" y="3463825"/>
            <a:ext cx="13049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3150" y="3411437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69825" y="3416687"/>
            <a:ext cx="13620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58450" y="1653275"/>
            <a:ext cx="1589850" cy="8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23300" y="1589550"/>
            <a:ext cx="113347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0" y="0"/>
            <a:ext cx="9114300" cy="13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Delivering features faster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469150" y="1373300"/>
            <a:ext cx="8077800" cy="3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GB" sz="2400">
                <a:solidFill>
                  <a:schemeClr val="dk1"/>
                </a:solidFill>
              </a:rPr>
              <a:t>All code deployed using docker containers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GB" sz="2400">
                <a:solidFill>
                  <a:schemeClr val="dk1"/>
                </a:solidFill>
              </a:rPr>
              <a:t>Moved from 5:30am deploy to continuous delivery using RedHat Openshift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GB" sz="2400">
                <a:solidFill>
                  <a:schemeClr val="dk1"/>
                </a:solidFill>
              </a:rPr>
              <a:t>Very easy to rollback failed deploys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GB" sz="2400">
                <a:solidFill>
                  <a:schemeClr val="dk1"/>
                </a:solidFill>
              </a:rPr>
              <a:t>Really easy to start QA environments from git branches to test features quickly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GB" sz="2400">
                <a:solidFill>
                  <a:schemeClr val="dk1"/>
                </a:solidFill>
              </a:rPr>
              <a:t>We always automate where possible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18450" y="1109250"/>
            <a:ext cx="910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Some interesting stats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5-31 at 12.10.14.png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75" y="152400"/>
            <a:ext cx="760253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